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8" r:id="rId39"/>
    <p:sldId id="309" r:id="rId40"/>
    <p:sldId id="313" r:id="rId41"/>
    <p:sldId id="310" r:id="rId42"/>
    <p:sldId id="320" r:id="rId43"/>
    <p:sldId id="317" r:id="rId44"/>
    <p:sldId id="321" r:id="rId45"/>
    <p:sldId id="322" r:id="rId46"/>
    <p:sldId id="311" r:id="rId47"/>
    <p:sldId id="314" r:id="rId48"/>
    <p:sldId id="316" r:id="rId49"/>
    <p:sldId id="312" r:id="rId50"/>
    <p:sldId id="315" r:id="rId51"/>
    <p:sldId id="324" r:id="rId52"/>
    <p:sldId id="325" r:id="rId53"/>
    <p:sldId id="319" r:id="rId54"/>
    <p:sldId id="323" r:id="rId55"/>
    <p:sldId id="302" r:id="rId56"/>
    <p:sldId id="303" r:id="rId57"/>
    <p:sldId id="305" r:id="rId58"/>
    <p:sldId id="304" r:id="rId59"/>
    <p:sldId id="306" r:id="rId60"/>
    <p:sldId id="307" r:id="rId61"/>
    <p:sldId id="296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98.emf"/><Relationship Id="rId8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7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4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</a:t>
            </a:r>
            <a:r>
              <a:rPr lang="en-US" sz="2400" dirty="0" smtClean="0">
                <a:latin typeface="Times New Roman"/>
                <a:cs typeface="Times New Roman"/>
              </a:rPr>
              <a:t>one-row </a:t>
            </a:r>
            <a:r>
              <a:rPr lang="en-US" sz="2400" dirty="0" smtClean="0">
                <a:latin typeface="Times New Roman"/>
                <a:cs typeface="Times New Roman"/>
              </a:rPr>
              <a:t>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</a:t>
            </a:r>
            <a:r>
              <a:rPr lang="en-US" sz="2200" dirty="0" smtClean="0">
                <a:latin typeface="Times New Roman"/>
                <a:cs typeface="Times New Roman"/>
              </a:rPr>
              <a:t>the equivalence for </a:t>
            </a:r>
            <a:r>
              <a:rPr lang="en-US" sz="2200" dirty="0" smtClean="0">
                <a:latin typeface="Times New Roman"/>
                <a:cs typeface="Times New Roman"/>
              </a:rPr>
              <a:t>a Slayer </a:t>
            </a:r>
            <a:r>
              <a:rPr lang="en-US" sz="2200" dirty="0" smtClean="0">
                <a:latin typeface="Times New Roman"/>
                <a:cs typeface="Times New Roman"/>
              </a:rPr>
              <a:t>field. Show for each possible outcome for X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67765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feature functions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535086" y="2803744"/>
            <a:ext cx="4171616" cy="40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sample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is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 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</a:t>
            </a:r>
            <a:r>
              <a:rPr lang="en-US" sz="2200" dirty="0" smtClean="0">
                <a:latin typeface="Times New Roman"/>
                <a:cs typeface="Times New Roman"/>
              </a:rPr>
              <a:t>we get a sample of size </a:t>
            </a:r>
            <a:r>
              <a:rPr lang="en-US" sz="2200" dirty="0" smtClean="0">
                <a:latin typeface="Times New Roman"/>
                <a:cs typeface="Times New Roman"/>
              </a:rPr>
              <a:t>100 (100 </a:t>
            </a:r>
            <a:r>
              <a:rPr lang="en-US" sz="2200" dirty="0" smtClean="0">
                <a:latin typeface="Times New Roman"/>
                <a:cs typeface="Times New Roman"/>
              </a:rPr>
              <a:t>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</a:t>
            </a:r>
            <a:r>
              <a:rPr lang="en-US" sz="2200" dirty="0" smtClean="0">
                <a:latin typeface="Times New Roman"/>
                <a:cs typeface="Times New Roman"/>
              </a:rPr>
              <a:t>the </a:t>
            </a:r>
            <a:r>
              <a:rPr lang="en-US" sz="2200" dirty="0" smtClean="0">
                <a:latin typeface="Times New Roman"/>
                <a:cs typeface="Times New Roman"/>
              </a:rPr>
              <a:t>expected </a:t>
            </a:r>
            <a:r>
              <a:rPr lang="en-US" sz="2200" dirty="0" smtClean="0">
                <a:latin typeface="Times New Roman"/>
                <a:cs typeface="Times New Roman"/>
              </a:rPr>
              <a:t>number of </a:t>
            </a:r>
            <a:r>
              <a:rPr lang="en-US" sz="2200" dirty="0" smtClean="0">
                <a:latin typeface="Times New Roman"/>
                <a:cs typeface="Times New Roman"/>
              </a:rPr>
              <a:t>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85" y="2255356"/>
            <a:ext cx="6693474" cy="8077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3" y="3630443"/>
            <a:ext cx="1997162" cy="3637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748" y="4267789"/>
            <a:ext cx="7856184" cy="7463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98168" y="3543990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8" y="2420484"/>
            <a:ext cx="2353862" cy="5196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</a:t>
            </a:r>
            <a:r>
              <a:rPr lang="en-US" sz="2000" dirty="0" smtClean="0">
                <a:latin typeface="Times New Roman"/>
                <a:cs typeface="Times New Roman"/>
              </a:rPr>
              <a:t>turns out to be: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763" y="3635937"/>
            <a:ext cx="3492231" cy="8059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</a:t>
            </a:r>
            <a:r>
              <a:rPr lang="en-US" sz="2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teratively working towards the maximum of the log likelihood should eventually give a parameter estimate         which satisfies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35086" y="3492668"/>
            <a:ext cx="7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optim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14941</TotalTime>
  <Words>6225</Words>
  <Application>Microsoft Macintosh PowerPoint</Application>
  <PresentationFormat>On-screen Show (4:3)</PresentationFormat>
  <Paragraphs>679</Paragraphs>
  <Slides>61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190</cp:revision>
  <cp:lastPrinted>2018-06-12T22:24:21Z</cp:lastPrinted>
  <dcterms:created xsi:type="dcterms:W3CDTF">2018-06-02T00:44:21Z</dcterms:created>
  <dcterms:modified xsi:type="dcterms:W3CDTF">2018-06-15T01:21:45Z</dcterms:modified>
</cp:coreProperties>
</file>